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  <p:sldMasterId id="2147483663" r:id="rId2"/>
    <p:sldMasterId id="2147483669" r:id="rId3"/>
  </p:sldMasterIdLst>
  <p:notesMasterIdLst>
    <p:notesMasterId r:id="rId5"/>
  </p:notesMasterIdLst>
  <p:handoutMasterIdLst>
    <p:handoutMasterId r:id="rId6"/>
  </p:handoutMasterIdLst>
  <p:sldIdLst>
    <p:sldId id="1159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4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6" autoAdjust="0"/>
    <p:restoredTop sz="95033" autoAdjust="0"/>
  </p:normalViewPr>
  <p:slideViewPr>
    <p:cSldViewPr snapToGrid="0" snapToObjects="1">
      <p:cViewPr varScale="1">
        <p:scale>
          <a:sx n="123" d="100"/>
          <a:sy n="123" d="100"/>
        </p:scale>
        <p:origin x="200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79E77F-0D44-4594-9B12-9685B8B44062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3DD6EB-0598-4F68-A440-79003A53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0EF216-8AAA-FE44-A35C-E20C8CEB2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246"/>
            <a:ext cx="12192000" cy="6858000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04" y="1426195"/>
            <a:ext cx="10169391" cy="998781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4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06395" y="3565525"/>
            <a:ext cx="7979207" cy="9572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6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SUBHEAD</a:t>
            </a:r>
          </a:p>
        </p:txBody>
      </p:sp>
      <p:pic>
        <p:nvPicPr>
          <p:cNvPr id="12" name="Picture 11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8D49DC98-7B14-5B41-836D-7C5090F4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90077" y="2333410"/>
            <a:ext cx="11611845" cy="334763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0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1AD00CA-97AF-9E48-8420-3D3BDE720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66530" y="2054980"/>
            <a:ext cx="10458935" cy="1968444"/>
          </a:xfrm>
          <a:prstGeom prst="rect">
            <a:avLst/>
          </a:prstGeom>
        </p:spPr>
        <p:txBody>
          <a:bodyPr/>
          <a:lstStyle>
            <a:lvl1pPr marL="233363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4FF6AB8-D497-5340-ABA2-5E87F823F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325824" y="2809986"/>
            <a:ext cx="6053952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3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093B472-A75B-674E-BCB9-0A090060E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127946"/>
            <a:ext cx="609600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E8393CC-82B8-FD4A-8249-7192AE280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37ED-B839-ED4A-8606-DBC5CC50F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269" y="6535978"/>
            <a:ext cx="3845460" cy="2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E9039-7422-D64E-963D-5822271D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088" y="6367463"/>
            <a:ext cx="147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CB62-DDE3-4ECE-BAA3-32F4206A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3714A-2734-4455-A0BC-A01993205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EE350-75C0-054A-9DC8-66228FFD5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896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6" name="Picture 5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32CA59F9-6C34-BD44-90BF-01AC439199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8" r:id="rId6"/>
    <p:sldLayoutId id="214748368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3" name="Picture 2" descr="A picture containing dark, clock, red, room&#10;&#10;Description automatically generated">
            <a:extLst>
              <a:ext uri="{FF2B5EF4-FFF2-40B4-BE49-F238E27FC236}">
                <a16:creationId xmlns:a16="http://schemas.microsoft.com/office/drawing/2014/main" id="{21199E35-BA75-3B4B-83B9-E41FB57421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439" y="319745"/>
            <a:ext cx="4125815" cy="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4BD63D1-0F18-E49D-F6E0-41F8602B4055}"/>
              </a:ext>
            </a:extLst>
          </p:cNvPr>
          <p:cNvGrpSpPr/>
          <p:nvPr/>
        </p:nvGrpSpPr>
        <p:grpSpPr>
          <a:xfrm>
            <a:off x="903358" y="1215740"/>
            <a:ext cx="10385283" cy="4348362"/>
            <a:chOff x="990876" y="1288474"/>
            <a:chExt cx="10385283" cy="4348362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2AF8FDC6-A2DC-48F9-86A3-789C28036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906" b="39184"/>
            <a:stretch/>
          </p:blipFill>
          <p:spPr>
            <a:xfrm>
              <a:off x="990876" y="2971800"/>
              <a:ext cx="5164493" cy="2665036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A2167221-3F5E-4150-9B2A-D9BA22B97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408" b="9441"/>
            <a:stretch/>
          </p:blipFill>
          <p:spPr>
            <a:xfrm>
              <a:off x="6235369" y="2971800"/>
              <a:ext cx="5140790" cy="2358736"/>
            </a:xfrm>
            <a:prstGeom prst="rect">
              <a:avLst/>
            </a:prstGeom>
          </p:spPr>
        </p:pic>
        <p:pic>
          <p:nvPicPr>
            <p:cNvPr id="2" name="Picture 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15C86D3-6893-3652-9285-2309C1A41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6968"/>
            <a:stretch/>
          </p:blipFill>
          <p:spPr>
            <a:xfrm>
              <a:off x="990876" y="1288474"/>
              <a:ext cx="10385281" cy="16833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4A7564-6BD5-F030-B4FB-EE3746DE1850}"/>
                </a:ext>
              </a:extLst>
            </p:cNvPr>
            <p:cNvSpPr/>
            <p:nvPr/>
          </p:nvSpPr>
          <p:spPr>
            <a:xfrm>
              <a:off x="10331872" y="4998490"/>
              <a:ext cx="869251" cy="285518"/>
            </a:xfrm>
            <a:prstGeom prst="rect">
              <a:avLst/>
            </a:prstGeom>
            <a:solidFill>
              <a:srgbClr val="8C7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2FDFB5-C6A2-7FCC-816B-B05E8CE03675}"/>
                </a:ext>
              </a:extLst>
            </p:cNvPr>
            <p:cNvSpPr/>
            <p:nvPr/>
          </p:nvSpPr>
          <p:spPr>
            <a:xfrm>
              <a:off x="6235368" y="5284008"/>
              <a:ext cx="5140789" cy="352828"/>
            </a:xfrm>
            <a:prstGeom prst="rect">
              <a:avLst/>
            </a:prstGeom>
            <a:solidFill>
              <a:srgbClr val="8C7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29708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9D2A34B0-D528-ED45-B081-4C77BD1EB67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4E3F6864-77C4-CB45-947C-0CB9E46204DA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C3CCBB5D-930D-FB46-900F-D114F8D8551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10332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Cover</vt:lpstr>
      <vt:lpstr>White-General</vt:lpstr>
      <vt:lpstr>Purple-General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Rabalais</dc:creator>
  <cp:lastModifiedBy>Lisa G Volentine</cp:lastModifiedBy>
  <cp:revision>392</cp:revision>
  <cp:lastPrinted>2021-01-14T15:35:26Z</cp:lastPrinted>
  <dcterms:created xsi:type="dcterms:W3CDTF">2020-05-18T18:09:26Z</dcterms:created>
  <dcterms:modified xsi:type="dcterms:W3CDTF">2024-12-06T16:03:38Z</dcterms:modified>
</cp:coreProperties>
</file>